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85E-3CA2-407B-90CB-E60EA1F1E3BA}" type="datetimeFigureOut">
              <a:rPr lang="pt-BR" smtClean="0"/>
              <a:t>17/05/2018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495A-8ACC-4AFB-9647-07070C25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42702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85E-3CA2-407B-90CB-E60EA1F1E3BA}" type="datetimeFigureOut">
              <a:rPr lang="pt-BR" smtClean="0"/>
              <a:t>17/05/2018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495A-8ACC-4AFB-9647-07070C25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82417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85E-3CA2-407B-90CB-E60EA1F1E3BA}" type="datetimeFigureOut">
              <a:rPr lang="pt-BR" smtClean="0"/>
              <a:t>17/05/2018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495A-8ACC-4AFB-9647-07070C25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82481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85E-3CA2-407B-90CB-E60EA1F1E3BA}" type="datetimeFigureOut">
              <a:rPr lang="pt-BR" smtClean="0"/>
              <a:t>17/05/2018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495A-8ACC-4AFB-9647-07070C25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01466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85E-3CA2-407B-90CB-E60EA1F1E3BA}" type="datetimeFigureOut">
              <a:rPr lang="pt-BR" smtClean="0"/>
              <a:t>17/05/2018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495A-8ACC-4AFB-9647-07070C25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29280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85E-3CA2-407B-90CB-E60EA1F1E3BA}" type="datetimeFigureOut">
              <a:rPr lang="pt-BR" smtClean="0"/>
              <a:t>17/05/2018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495A-8ACC-4AFB-9647-07070C25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51167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85E-3CA2-407B-90CB-E60EA1F1E3BA}" type="datetimeFigureOut">
              <a:rPr lang="pt-BR" smtClean="0"/>
              <a:t>17/05/2018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495A-8ACC-4AFB-9647-07070C25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92577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85E-3CA2-407B-90CB-E60EA1F1E3BA}" type="datetimeFigureOut">
              <a:rPr lang="pt-BR" smtClean="0"/>
              <a:t>17/05/2018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495A-8ACC-4AFB-9647-07070C25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3591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85E-3CA2-407B-90CB-E60EA1F1E3BA}" type="datetimeFigureOut">
              <a:rPr lang="pt-BR" smtClean="0"/>
              <a:t>17/05/2018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495A-8ACC-4AFB-9647-07070C25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15169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85E-3CA2-407B-90CB-E60EA1F1E3BA}" type="datetimeFigureOut">
              <a:rPr lang="pt-BR" smtClean="0"/>
              <a:t>17/05/2018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495A-8ACC-4AFB-9647-07070C25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91630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285E-3CA2-407B-90CB-E60EA1F1E3BA}" type="datetimeFigureOut">
              <a:rPr lang="pt-BR" smtClean="0"/>
              <a:t>17/05/2018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495A-8ACC-4AFB-9647-07070C25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72781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285E-3CA2-407B-90CB-E60EA1F1E3BA}" type="datetimeFigureOut">
              <a:rPr lang="pt-BR" smtClean="0"/>
              <a:t>17/05/2018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7495A-8ACC-4AFB-9647-07070C25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536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634493"/>
          </a:xfrm>
        </p:spPr>
        <p:txBody>
          <a:bodyPr>
            <a:normAutofit/>
          </a:bodyPr>
          <a:lstStyle/>
          <a:p>
            <a:r>
              <a:rPr lang="pt-BR" sz="8900" b="1" dirty="0" smtClean="0"/>
              <a:t>LENÇOS TRADICIONAIS PORTUGUESES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49315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0837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LENÇO TABAQUEIRO </a:t>
            </a:r>
            <a:r>
              <a:rPr lang="pt-BR" dirty="0" smtClean="0"/>
              <a:t>CONHECIDO PELO NOME DE  "O ALCOBAÇA"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4" y="3676915"/>
            <a:ext cx="3272791" cy="29428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34" y="3715552"/>
            <a:ext cx="2931328" cy="29041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79" y="2073500"/>
            <a:ext cx="2742051" cy="289130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30" y="1898124"/>
            <a:ext cx="2751091" cy="30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4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6575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/>
              <a:t>LENÇO DE NAMORADOS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10470"/>
            <a:ext cx="10515600" cy="2553192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PEÇA DE VESTUÁRIO TÍPICO DO MINHO, ERA USADA POR MULHERES EM IDADE DE CASAR. </a:t>
            </a:r>
          </a:p>
          <a:p>
            <a:pPr marL="0" indent="0" algn="ctr">
              <a:buNone/>
            </a:pPr>
            <a:r>
              <a:rPr lang="pt-BR" dirty="0" smtClean="0"/>
              <a:t>A RAPARIGA APAIXONADA BORDAVA O SEU LENÇO COM VERSOS E DESENHOS E ENTREGAVA-O AO SEU AMADO. SE O HOMEM USASSE O LENÇO EM PÚBLICO DEMONSTRAVA QUE TINHA DADO INÍCIO AO NAMORO.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2" y="3975073"/>
            <a:ext cx="2705502" cy="26393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21" y="3990309"/>
            <a:ext cx="2521509" cy="26205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92" y="3975073"/>
            <a:ext cx="2600599" cy="26357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89" y="3975073"/>
            <a:ext cx="2762470" cy="23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1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</p:spPr>
        <p:txBody>
          <a:bodyPr/>
          <a:lstStyle/>
          <a:p>
            <a:pPr algn="ctr"/>
            <a:r>
              <a:rPr lang="pt-BR" b="1" dirty="0" smtClean="0"/>
              <a:t>LENÇOS DE CABEÇA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4607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TRADICIONALMENTE SÃO DE FUNDO VERMELHO, ESTAMPADOS COM MOTIVOS GEOMÉTRICOS E FLORAIS. USADOS PARA IR À MISSA, À CIDADE, À FEIRA, AO MERCADO OU ÀS ROMARIAS.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0" y="2542772"/>
            <a:ext cx="3576638" cy="37010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8" y="3105099"/>
            <a:ext cx="3467032" cy="35942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16" y="2542773"/>
            <a:ext cx="3292944" cy="33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1535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10" y="142458"/>
            <a:ext cx="4610635" cy="65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797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82" y="386366"/>
            <a:ext cx="9841799" cy="60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3220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2" y="2321952"/>
            <a:ext cx="4906136" cy="36796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67" y="435950"/>
            <a:ext cx="3409896" cy="51148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52" y="1647457"/>
            <a:ext cx="3292296" cy="492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48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 ELETRÔNICA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Disponível em &lt;http://comjeitoearte.blogspot.com.br/2015/02/lencos-tradicionais-portugueses.html&gt; Acesso em 17/08/2018.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1672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112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LENÇOS TRADICIONAIS PORTUGUESES </vt:lpstr>
      <vt:lpstr>LENÇO TABAQUEIRO CONHECIDO PELO NOME DE  "O ALCOBAÇA"</vt:lpstr>
      <vt:lpstr>LENÇO DE NAMORADOS</vt:lpstr>
      <vt:lpstr>LENÇOS DE CABEÇA</vt:lpstr>
      <vt:lpstr>Apresentação do PowerPoint</vt:lpstr>
      <vt:lpstr>Apresentação do PowerPoint</vt:lpstr>
      <vt:lpstr>Apresentação do PowerPoint</vt:lpstr>
      <vt:lpstr>REFERÊNCIA ELETRÔNICA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LENÇOS TRADICIONAIS PORTUGUESES</dc:title>
  <dc:creator>ANDREA APARECIDA IOZZI JOAQUIM VERNI - X0042401</dc:creator>
  <cp:lastModifiedBy>ANDREA APARECIDA IOZZI JOAQUIM VERNI - X0042401</cp:lastModifiedBy>
  <cp:revision>5</cp:revision>
  <dcterms:created xsi:type="dcterms:W3CDTF">2018-05-17T11:05:17Z</dcterms:created>
  <dcterms:modified xsi:type="dcterms:W3CDTF">2018-05-17T11:30:52Z</dcterms:modified>
</cp:coreProperties>
</file>